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H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A53F7-EC8A-421F-991F-000B68620F90}" type="datetimeFigureOut">
              <a:rPr lang="es-HN" smtClean="0"/>
              <a:pPr/>
              <a:t>27/11/2010</a:t>
            </a:fld>
            <a:endParaRPr lang="es-HN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261BA6-34CC-4539-8075-C8D9F7E29D7E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A53F7-EC8A-421F-991F-000B68620F90}" type="datetimeFigureOut">
              <a:rPr lang="es-HN" smtClean="0"/>
              <a:pPr/>
              <a:t>27/11/2010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261BA6-34CC-4539-8075-C8D9F7E29D7E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A53F7-EC8A-421F-991F-000B68620F90}" type="datetimeFigureOut">
              <a:rPr lang="es-HN" smtClean="0"/>
              <a:pPr/>
              <a:t>27/11/2010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261BA6-34CC-4539-8075-C8D9F7E29D7E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A53F7-EC8A-421F-991F-000B68620F90}" type="datetimeFigureOut">
              <a:rPr lang="es-HN" smtClean="0"/>
              <a:pPr/>
              <a:t>27/11/2010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261BA6-34CC-4539-8075-C8D9F7E29D7E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A53F7-EC8A-421F-991F-000B68620F90}" type="datetimeFigureOut">
              <a:rPr lang="es-HN" smtClean="0"/>
              <a:pPr/>
              <a:t>27/11/2010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261BA6-34CC-4539-8075-C8D9F7E29D7E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A53F7-EC8A-421F-991F-000B68620F90}" type="datetimeFigureOut">
              <a:rPr lang="es-HN" smtClean="0"/>
              <a:pPr/>
              <a:t>27/11/2010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261BA6-34CC-4539-8075-C8D9F7E29D7E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A53F7-EC8A-421F-991F-000B68620F90}" type="datetimeFigureOut">
              <a:rPr lang="es-HN" smtClean="0"/>
              <a:pPr/>
              <a:t>27/11/2010</a:t>
            </a:fld>
            <a:endParaRPr lang="es-HN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261BA6-34CC-4539-8075-C8D9F7E29D7E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A53F7-EC8A-421F-991F-000B68620F90}" type="datetimeFigureOut">
              <a:rPr lang="es-HN" smtClean="0"/>
              <a:pPr/>
              <a:t>27/11/2010</a:t>
            </a:fld>
            <a:endParaRPr lang="es-HN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261BA6-34CC-4539-8075-C8D9F7E29D7E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A53F7-EC8A-421F-991F-000B68620F90}" type="datetimeFigureOut">
              <a:rPr lang="es-HN" smtClean="0"/>
              <a:pPr/>
              <a:t>27/11/2010</a:t>
            </a:fld>
            <a:endParaRPr lang="es-HN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261BA6-34CC-4539-8075-C8D9F7E29D7E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A53F7-EC8A-421F-991F-000B68620F90}" type="datetimeFigureOut">
              <a:rPr lang="es-HN" smtClean="0"/>
              <a:pPr/>
              <a:t>27/11/2010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261BA6-34CC-4539-8075-C8D9F7E29D7E}" type="slidenum">
              <a:rPr lang="es-HN" smtClean="0"/>
              <a:pPr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EA53F7-EC8A-421F-991F-000B68620F90}" type="datetimeFigureOut">
              <a:rPr lang="es-HN" smtClean="0"/>
              <a:pPr/>
              <a:t>27/11/2010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261BA6-34CC-4539-8075-C8D9F7E29D7E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1EA53F7-EC8A-421F-991F-000B68620F90}" type="datetimeFigureOut">
              <a:rPr lang="es-HN" smtClean="0"/>
              <a:pPr/>
              <a:t>27/11/2010</a:t>
            </a:fld>
            <a:endParaRPr lang="es-HN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HN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1261BA6-34CC-4539-8075-C8D9F7E29D7E}" type="slidenum">
              <a:rPr lang="es-HN" smtClean="0"/>
              <a:pPr/>
              <a:t>‹Nº›</a:t>
            </a:fld>
            <a:endParaRPr lang="es-HN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U\Pictures\b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165473"/>
            <a:ext cx="2886075" cy="2695575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4896544"/>
          </a:xfrm>
        </p:spPr>
        <p:txBody>
          <a:bodyPr>
            <a:normAutofit fontScale="90000"/>
          </a:bodyPr>
          <a:lstStyle/>
          <a:p>
            <a:pPr algn="ctr"/>
            <a:r>
              <a:rPr lang="es-HN" b="1" dirty="0" smtClean="0">
                <a:latin typeface="Papyrus" pitchFamily="66" charset="0"/>
              </a:rPr>
              <a:t/>
            </a:r>
            <a:br>
              <a:rPr lang="es-HN" b="1" dirty="0" smtClean="0">
                <a:latin typeface="Papyrus" pitchFamily="66" charset="0"/>
              </a:rPr>
            </a:br>
            <a:r>
              <a:rPr lang="es-HN" b="1" dirty="0">
                <a:latin typeface="Papyrus" pitchFamily="66" charset="0"/>
              </a:rPr>
              <a:t/>
            </a:r>
            <a:br>
              <a:rPr lang="es-HN" b="1" dirty="0">
                <a:latin typeface="Papyrus" pitchFamily="66" charset="0"/>
              </a:rPr>
            </a:br>
            <a:r>
              <a:rPr lang="es-HN" b="1" dirty="0" smtClean="0">
                <a:latin typeface="Papyrus" pitchFamily="66" charset="0"/>
              </a:rPr>
              <a:t/>
            </a:r>
            <a:br>
              <a:rPr lang="es-HN" b="1" dirty="0" smtClean="0">
                <a:latin typeface="Papyrus" pitchFamily="66" charset="0"/>
              </a:rPr>
            </a:br>
            <a:r>
              <a:rPr lang="es-HN" b="1" dirty="0">
                <a:latin typeface="Papyrus" pitchFamily="66" charset="0"/>
              </a:rPr>
              <a:t/>
            </a:r>
            <a:br>
              <a:rPr lang="es-HN" b="1" dirty="0">
                <a:latin typeface="Papyrus" pitchFamily="66" charset="0"/>
              </a:rPr>
            </a:br>
            <a:r>
              <a:rPr lang="es-HN" b="1" dirty="0" smtClean="0">
                <a:latin typeface="Papyrus" pitchFamily="66" charset="0"/>
              </a:rPr>
              <a:t/>
            </a:r>
            <a:br>
              <a:rPr lang="es-HN" b="1" dirty="0" smtClean="0">
                <a:latin typeface="Papyrus" pitchFamily="66" charset="0"/>
              </a:rPr>
            </a:br>
            <a:r>
              <a:rPr lang="es-HN" sz="6000" b="1" dirty="0" smtClean="0">
                <a:latin typeface="Papyrus" pitchFamily="66" charset="0"/>
              </a:rPr>
              <a:t>SOMBRERO NEGRO</a:t>
            </a:r>
            <a:endParaRPr lang="es-HN" sz="6000" b="1" dirty="0"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ARU\Pictures\MOVIE ABP\pc_teacher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0"/>
            <a:ext cx="2021210" cy="1468268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404664"/>
            <a:ext cx="8146152" cy="6120680"/>
          </a:xfrm>
        </p:spPr>
        <p:txBody>
          <a:bodyPr>
            <a:normAutofit/>
          </a:bodyPr>
          <a:lstStyle/>
          <a:p>
            <a:r>
              <a:rPr lang="es-HN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Importancia de la Evaluación </a:t>
            </a:r>
            <a:r>
              <a:rPr lang="es-HN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:</a:t>
            </a:r>
          </a:p>
          <a:p>
            <a:pPr>
              <a:buNone/>
            </a:pPr>
            <a:r>
              <a:rPr lang="es-HN" dirty="0" smtClean="0">
                <a:latin typeface="Papyrus" pitchFamily="66" charset="0"/>
              </a:rPr>
              <a:t>    Es </a:t>
            </a:r>
            <a:r>
              <a:rPr lang="es-HN" dirty="0" smtClean="0">
                <a:latin typeface="Papyrus" pitchFamily="66" charset="0"/>
              </a:rPr>
              <a:t>básica y fundamental porque: </a:t>
            </a:r>
            <a:endParaRPr lang="es-HN" dirty="0" smtClean="0">
              <a:latin typeface="Papyrus" pitchFamily="66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s-HN" dirty="0" smtClean="0">
                <a:latin typeface="Papyrus" pitchFamily="66" charset="0"/>
              </a:rPr>
              <a:t>Permite evaluar durante el  proceso y al final conocer  si el alumno ha logrado habilidades y destrezas</a:t>
            </a:r>
            <a:r>
              <a:rPr lang="es-HN" dirty="0" smtClean="0">
                <a:latin typeface="Papyrus" pitchFamily="66" charset="0"/>
              </a:rPr>
              <a:t>.</a:t>
            </a:r>
          </a:p>
          <a:p>
            <a:pPr algn="just">
              <a:buFont typeface="Wingdings" pitchFamily="2" charset="2"/>
              <a:buChar char="q"/>
            </a:pPr>
            <a:r>
              <a:rPr lang="es-HN" dirty="0" smtClean="0">
                <a:latin typeface="Papyrus" pitchFamily="66" charset="0"/>
              </a:rPr>
              <a:t>Rompe </a:t>
            </a:r>
            <a:r>
              <a:rPr lang="es-HN" dirty="0" smtClean="0">
                <a:latin typeface="Papyrus" pitchFamily="66" charset="0"/>
              </a:rPr>
              <a:t>paradigmas</a:t>
            </a:r>
            <a:r>
              <a:rPr lang="es-HN" dirty="0" smtClean="0">
                <a:latin typeface="Papyrus" pitchFamily="66" charset="0"/>
              </a:rPr>
              <a:t>.</a:t>
            </a:r>
          </a:p>
          <a:p>
            <a:pPr algn="just">
              <a:buFont typeface="Wingdings" pitchFamily="2" charset="2"/>
              <a:buChar char="q"/>
            </a:pPr>
            <a:r>
              <a:rPr lang="es-HN" dirty="0" smtClean="0">
                <a:latin typeface="Papyrus" pitchFamily="66" charset="0"/>
              </a:rPr>
              <a:t>Es la proceso </a:t>
            </a:r>
            <a:r>
              <a:rPr lang="es-HN" dirty="0" smtClean="0">
                <a:latin typeface="Papyrus" pitchFamily="66" charset="0"/>
              </a:rPr>
              <a:t>que en forma simultánea </a:t>
            </a:r>
            <a:r>
              <a:rPr lang="es-HN" dirty="0" smtClean="0">
                <a:latin typeface="Papyrus" pitchFamily="66" charset="0"/>
              </a:rPr>
              <a:t>valora </a:t>
            </a:r>
            <a:r>
              <a:rPr lang="es-HN" dirty="0" smtClean="0">
                <a:latin typeface="Papyrus" pitchFamily="66" charset="0"/>
              </a:rPr>
              <a:t>tanto la labor del maestro como del estudiante, dándonos cuenta en que debemos tomar correctivo en el proceso de Enseñanza-aprendizaje</a:t>
            </a:r>
            <a:r>
              <a:rPr lang="es-HN" dirty="0" smtClean="0">
                <a:latin typeface="Papyrus" pitchFamily="66" charset="0"/>
              </a:rPr>
              <a:t>.</a:t>
            </a:r>
          </a:p>
          <a:p>
            <a:pPr algn="just">
              <a:buFont typeface="Wingdings" pitchFamily="2" charset="2"/>
              <a:buChar char="q"/>
            </a:pPr>
            <a:endParaRPr lang="es-HN" dirty="0" smtClean="0">
              <a:latin typeface="Papyrus" pitchFamily="66" charset="0"/>
            </a:endParaRPr>
          </a:p>
          <a:p>
            <a:pPr algn="just">
              <a:buFont typeface="Wingdings" pitchFamily="2" charset="2"/>
              <a:buChar char="q"/>
            </a:pPr>
            <a:endParaRPr lang="es-HN" dirty="0" smtClean="0">
              <a:latin typeface="Papyrus" pitchFamily="66" charset="0"/>
            </a:endParaRPr>
          </a:p>
          <a:p>
            <a:pPr algn="just">
              <a:buFont typeface="Wingdings" pitchFamily="2" charset="2"/>
              <a:buChar char="q"/>
            </a:pPr>
            <a:endParaRPr lang="es-HN" dirty="0" smtClean="0">
              <a:latin typeface="Papyrus" pitchFamily="66" charset="0"/>
            </a:endParaRPr>
          </a:p>
          <a:p>
            <a:pPr algn="just">
              <a:buFont typeface="Wingdings" pitchFamily="2" charset="2"/>
              <a:buChar char="q"/>
            </a:pPr>
            <a:endParaRPr lang="es-HN" dirty="0" smtClean="0">
              <a:latin typeface="Papyrus" pitchFamily="66" charset="0"/>
            </a:endParaRPr>
          </a:p>
          <a:p>
            <a:pPr algn="just">
              <a:buFont typeface="Wingdings" pitchFamily="2" charset="2"/>
              <a:buChar char="q"/>
            </a:pPr>
            <a:endParaRPr lang="es-HN" dirty="0" smtClean="0">
              <a:latin typeface="Papyrus" pitchFamily="66" charset="0"/>
            </a:endParaRPr>
          </a:p>
          <a:p>
            <a:pPr algn="just">
              <a:buFont typeface="Wingdings" pitchFamily="2" charset="2"/>
              <a:buChar char="q"/>
            </a:pPr>
            <a:endParaRPr lang="es-HN" dirty="0"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RU\Pictures\MOVIE ABP\met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1037" y="1556792"/>
            <a:ext cx="1462963" cy="1656184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332656"/>
            <a:ext cx="8610160" cy="5915744"/>
          </a:xfrm>
        </p:spPr>
        <p:txBody>
          <a:bodyPr>
            <a:normAutofit/>
          </a:bodyPr>
          <a:lstStyle/>
          <a:p>
            <a:r>
              <a:rPr lang="es-HN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Retos de la </a:t>
            </a:r>
            <a:r>
              <a:rPr lang="es-HN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Evaluación:</a:t>
            </a:r>
          </a:p>
          <a:p>
            <a:pPr>
              <a:buFont typeface="Wingdings" pitchFamily="2" charset="2"/>
              <a:buChar char="q"/>
            </a:pPr>
            <a:r>
              <a:rPr lang="es-HN" dirty="0" smtClean="0">
                <a:latin typeface="Papyrus" pitchFamily="66" charset="0"/>
              </a:rPr>
              <a:t>La implementación de innovaciones en cuanto a estrategias de evaluación</a:t>
            </a:r>
            <a:r>
              <a:rPr lang="es-HN" dirty="0" smtClean="0">
                <a:latin typeface="Papyrus" pitchFamily="66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s-HN" dirty="0" smtClean="0">
                <a:latin typeface="Papyrus" pitchFamily="66" charset="0"/>
              </a:rPr>
              <a:t>El rompimiento de esquemas arcaicos de evaluación</a:t>
            </a:r>
          </a:p>
          <a:p>
            <a:pPr>
              <a:buFont typeface="Wingdings" pitchFamily="2" charset="2"/>
              <a:buChar char="q"/>
            </a:pPr>
            <a:r>
              <a:rPr lang="es-HN" dirty="0" smtClean="0">
                <a:latin typeface="Papyrus" pitchFamily="66" charset="0"/>
              </a:rPr>
              <a:t> </a:t>
            </a:r>
            <a:r>
              <a:rPr lang="es-HN" dirty="0" smtClean="0">
                <a:latin typeface="Papyrus" pitchFamily="66" charset="0"/>
              </a:rPr>
              <a:t>La subjetividad del </a:t>
            </a:r>
            <a:r>
              <a:rPr lang="es-HN" dirty="0" smtClean="0">
                <a:latin typeface="Papyrus" pitchFamily="66" charset="0"/>
              </a:rPr>
              <a:t>evaluador</a:t>
            </a:r>
            <a:endParaRPr lang="es-HN" dirty="0" smtClean="0">
              <a:latin typeface="Papyrus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s-HN" dirty="0" smtClean="0">
                <a:latin typeface="Papyrus" pitchFamily="66" charset="0"/>
              </a:rPr>
              <a:t> </a:t>
            </a:r>
            <a:r>
              <a:rPr lang="es-HN" dirty="0" smtClean="0">
                <a:latin typeface="Papyrus" pitchFamily="66" charset="0"/>
              </a:rPr>
              <a:t>La </a:t>
            </a:r>
            <a:r>
              <a:rPr lang="es-HN" dirty="0" smtClean="0">
                <a:latin typeface="Papyrus" pitchFamily="66" charset="0"/>
              </a:rPr>
              <a:t>heterogeneidad del grupo de estudiantes ya que a parte </a:t>
            </a:r>
            <a:r>
              <a:rPr lang="es-HN" dirty="0" smtClean="0">
                <a:latin typeface="Papyrus" pitchFamily="66" charset="0"/>
              </a:rPr>
              <a:t>de </a:t>
            </a:r>
            <a:r>
              <a:rPr lang="es-HN" dirty="0" smtClean="0">
                <a:latin typeface="Papyrus" pitchFamily="66" charset="0"/>
              </a:rPr>
              <a:t>la diferencias individuales que tiene cada </a:t>
            </a:r>
            <a:r>
              <a:rPr lang="es-HN" dirty="0" smtClean="0">
                <a:latin typeface="Papyrus" pitchFamily="66" charset="0"/>
              </a:rPr>
              <a:t>uno, </a:t>
            </a:r>
            <a:r>
              <a:rPr lang="es-HN" dirty="0" smtClean="0">
                <a:latin typeface="Papyrus" pitchFamily="66" charset="0"/>
              </a:rPr>
              <a:t>también están las condiciones en que se desarrolla cada </a:t>
            </a:r>
            <a:r>
              <a:rPr lang="es-HN" dirty="0" smtClean="0">
                <a:latin typeface="Papyrus" pitchFamily="66" charset="0"/>
              </a:rPr>
              <a:t>estudiante</a:t>
            </a:r>
            <a:r>
              <a:rPr lang="es-HN" dirty="0" smtClean="0">
                <a:latin typeface="Papyrus" pitchFamily="66" charset="0"/>
              </a:rPr>
              <a:t>.</a:t>
            </a:r>
            <a:r>
              <a:rPr lang="es-HN" dirty="0" smtClean="0">
                <a:latin typeface="Papyrus" pitchFamily="66" charset="0"/>
              </a:rPr>
              <a:t> </a:t>
            </a:r>
            <a:endParaRPr lang="es-HN" dirty="0"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MARU\Pictures\MOVIE ABP\CORRECTIVO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395536" y="404664"/>
            <a:ext cx="8511933" cy="6120680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332656"/>
            <a:ext cx="8538152" cy="5915744"/>
          </a:xfrm>
        </p:spPr>
        <p:txBody>
          <a:bodyPr>
            <a:normAutofit lnSpcReduction="10000"/>
          </a:bodyPr>
          <a:lstStyle/>
          <a:p>
            <a:r>
              <a:rPr lang="es-HN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Criterios para </a:t>
            </a:r>
            <a:r>
              <a:rPr lang="es-HN" b="1" dirty="0" smtClean="0">
                <a:solidFill>
                  <a:schemeClr val="accent5">
                    <a:lumMod val="50000"/>
                  </a:schemeClr>
                </a:solidFill>
                <a:latin typeface="Papyrus" pitchFamily="66" charset="0"/>
              </a:rPr>
              <a:t>evaluar:</a:t>
            </a:r>
          </a:p>
          <a:p>
            <a:pPr>
              <a:buFont typeface="Wingdings" pitchFamily="2" charset="2"/>
              <a:buChar char="q"/>
            </a:pPr>
            <a:r>
              <a:rPr lang="es-HN" dirty="0" smtClean="0">
                <a:latin typeface="Papyrus" pitchFamily="66" charset="0"/>
              </a:rPr>
              <a:t>En base a la rúbrica</a:t>
            </a:r>
            <a:endParaRPr lang="es-HN" dirty="0" smtClean="0">
              <a:latin typeface="Papyrus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es-HN" dirty="0" smtClean="0">
                <a:latin typeface="Papyrus" pitchFamily="66" charset="0"/>
              </a:rPr>
              <a:t>La creatividad</a:t>
            </a:r>
          </a:p>
          <a:p>
            <a:pPr>
              <a:buFont typeface="Wingdings" pitchFamily="2" charset="2"/>
              <a:buChar char="q"/>
            </a:pPr>
            <a:r>
              <a:rPr lang="es-HN" dirty="0" smtClean="0">
                <a:latin typeface="Papyrus" pitchFamily="66" charset="0"/>
              </a:rPr>
              <a:t>Dominio del tema</a:t>
            </a:r>
          </a:p>
          <a:p>
            <a:pPr>
              <a:buFont typeface="Wingdings" pitchFamily="2" charset="2"/>
              <a:buChar char="q"/>
            </a:pPr>
            <a:r>
              <a:rPr lang="es-HN" dirty="0" smtClean="0">
                <a:latin typeface="Papyrus" pitchFamily="66" charset="0"/>
              </a:rPr>
              <a:t>Capacidad de síntesis, análisis y comprensión de contenidos</a:t>
            </a:r>
            <a:r>
              <a:rPr lang="es-HN" dirty="0" smtClean="0">
                <a:latin typeface="Papyrus" pitchFamily="66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s-HN" dirty="0" smtClean="0">
                <a:latin typeface="Papyrus" pitchFamily="66" charset="0"/>
              </a:rPr>
              <a:t> Participación </a:t>
            </a:r>
            <a:r>
              <a:rPr lang="es-HN" dirty="0" smtClean="0">
                <a:latin typeface="Papyrus" pitchFamily="66" charset="0"/>
              </a:rPr>
              <a:t>en clases</a:t>
            </a:r>
          </a:p>
          <a:p>
            <a:pPr>
              <a:buFont typeface="Wingdings" pitchFamily="2" charset="2"/>
              <a:buChar char="q"/>
            </a:pPr>
            <a:r>
              <a:rPr lang="es-HN" dirty="0" smtClean="0">
                <a:latin typeface="Papyrus" pitchFamily="66" charset="0"/>
              </a:rPr>
              <a:t> </a:t>
            </a:r>
            <a:r>
              <a:rPr lang="es-HN" dirty="0" smtClean="0">
                <a:latin typeface="Papyrus" pitchFamily="66" charset="0"/>
              </a:rPr>
              <a:t>Investigaciones individuales y en grupo</a:t>
            </a:r>
          </a:p>
          <a:p>
            <a:pPr>
              <a:buFont typeface="Wingdings" pitchFamily="2" charset="2"/>
              <a:buChar char="q"/>
            </a:pPr>
            <a:r>
              <a:rPr lang="es-HN" dirty="0" smtClean="0">
                <a:latin typeface="Papyrus" pitchFamily="66" charset="0"/>
              </a:rPr>
              <a:t> </a:t>
            </a:r>
            <a:r>
              <a:rPr lang="es-HN" dirty="0" smtClean="0">
                <a:latin typeface="Papyrus" pitchFamily="66" charset="0"/>
              </a:rPr>
              <a:t>Trabajos en equipo</a:t>
            </a:r>
          </a:p>
          <a:p>
            <a:pPr>
              <a:buFont typeface="Wingdings" pitchFamily="2" charset="2"/>
              <a:buChar char="q"/>
            </a:pPr>
            <a:r>
              <a:rPr lang="es-HN" dirty="0" smtClean="0">
                <a:latin typeface="Papyrus" pitchFamily="66" charset="0"/>
              </a:rPr>
              <a:t> </a:t>
            </a:r>
            <a:r>
              <a:rPr lang="es-HN" dirty="0" smtClean="0">
                <a:latin typeface="Papyrus" pitchFamily="66" charset="0"/>
              </a:rPr>
              <a:t>Presentaciones en Power Point</a:t>
            </a:r>
          </a:p>
          <a:p>
            <a:pPr>
              <a:buFont typeface="Wingdings" pitchFamily="2" charset="2"/>
              <a:buChar char="q"/>
            </a:pPr>
            <a:r>
              <a:rPr lang="es-HN" dirty="0" smtClean="0">
                <a:latin typeface="Papyrus" pitchFamily="66" charset="0"/>
              </a:rPr>
              <a:t> </a:t>
            </a:r>
            <a:r>
              <a:rPr lang="es-HN" dirty="0" smtClean="0">
                <a:latin typeface="Papyrus" pitchFamily="66" charset="0"/>
              </a:rPr>
              <a:t>Evaluación alternativa</a:t>
            </a:r>
            <a:endParaRPr lang="es-HN" dirty="0"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</TotalTime>
  <Words>168</Words>
  <Application>Microsoft Office PowerPoint</Application>
  <PresentationFormat>Presentación en pantalla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Solsticio</vt:lpstr>
      <vt:lpstr>     SOMBRERO NEGRO</vt:lpstr>
      <vt:lpstr>Diapositiva 2</vt:lpstr>
      <vt:lpstr>Diapositiva 3</vt:lpstr>
      <vt:lpstr>Diapositiva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SOMBRERO NEGRO</dc:title>
  <dc:creator>MARU</dc:creator>
  <cp:lastModifiedBy>MARU</cp:lastModifiedBy>
  <cp:revision>5</cp:revision>
  <dcterms:created xsi:type="dcterms:W3CDTF">2010-11-27T14:50:36Z</dcterms:created>
  <dcterms:modified xsi:type="dcterms:W3CDTF">2010-11-27T15:49:16Z</dcterms:modified>
</cp:coreProperties>
</file>